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2" r:id="rId5"/>
    <p:sldId id="267" r:id="rId6"/>
    <p:sldId id="266" r:id="rId7"/>
    <p:sldId id="261" r:id="rId8"/>
    <p:sldId id="25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1FA8B-0B7D-42A3-867E-F3921444686D}" v="33" dt="2024-08-12T22:21:58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nistico" userId="39507dc7ddbf93a7" providerId="LiveId" clId="{FE61FA8B-0B7D-42A3-867E-F3921444686D}"/>
    <pc:docChg chg="undo custSel addSld delSld modSld sldOrd">
      <pc:chgData name="joanne nistico" userId="39507dc7ddbf93a7" providerId="LiveId" clId="{FE61FA8B-0B7D-42A3-867E-F3921444686D}" dt="2024-08-12T22:23:05.932" v="2307" actId="207"/>
      <pc:docMkLst>
        <pc:docMk/>
      </pc:docMkLst>
      <pc:sldChg chg="del ord">
        <pc:chgData name="joanne nistico" userId="39507dc7ddbf93a7" providerId="LiveId" clId="{FE61FA8B-0B7D-42A3-867E-F3921444686D}" dt="2024-08-12T19:30:12.618" v="1719" actId="47"/>
        <pc:sldMkLst>
          <pc:docMk/>
          <pc:sldMk cId="1832924540" sldId="257"/>
        </pc:sldMkLst>
      </pc:sldChg>
      <pc:sldChg chg="modSp mod ord">
        <pc:chgData name="joanne nistico" userId="39507dc7ddbf93a7" providerId="LiveId" clId="{FE61FA8B-0B7D-42A3-867E-F3921444686D}" dt="2024-08-12T22:23:05.932" v="2307" actId="207"/>
        <pc:sldMkLst>
          <pc:docMk/>
          <pc:sldMk cId="3106547351" sldId="258"/>
        </pc:sldMkLst>
        <pc:spChg chg="mod">
          <ac:chgData name="joanne nistico" userId="39507dc7ddbf93a7" providerId="LiveId" clId="{FE61FA8B-0B7D-42A3-867E-F3921444686D}" dt="2024-08-12T22:23:05.932" v="2307" actId="207"/>
          <ac:spMkLst>
            <pc:docMk/>
            <pc:sldMk cId="3106547351" sldId="258"/>
            <ac:spMk id="2" creationId="{9501405F-5C68-FA50-C7FC-2A20C659A3D5}"/>
          </ac:spMkLst>
        </pc:spChg>
      </pc:sldChg>
      <pc:sldChg chg="addSp modSp new mod ord setBg">
        <pc:chgData name="joanne nistico" userId="39507dc7ddbf93a7" providerId="LiveId" clId="{FE61FA8B-0B7D-42A3-867E-F3921444686D}" dt="2024-08-12T22:15:13.603" v="2227" actId="6549"/>
        <pc:sldMkLst>
          <pc:docMk/>
          <pc:sldMk cId="2752977623" sldId="259"/>
        </pc:sldMkLst>
        <pc:spChg chg="add mod">
          <ac:chgData name="joanne nistico" userId="39507dc7ddbf93a7" providerId="LiveId" clId="{FE61FA8B-0B7D-42A3-867E-F3921444686D}" dt="2024-08-12T22:15:13.603" v="2227" actId="6549"/>
          <ac:spMkLst>
            <pc:docMk/>
            <pc:sldMk cId="2752977623" sldId="259"/>
            <ac:spMk id="2" creationId="{FDD47837-6297-F73F-4CDC-424D17B8D542}"/>
          </ac:spMkLst>
        </pc:spChg>
        <pc:spChg chg="add">
          <ac:chgData name="joanne nistico" userId="39507dc7ddbf93a7" providerId="LiveId" clId="{FE61FA8B-0B7D-42A3-867E-F3921444686D}" dt="2024-08-12T19:39:55.921" v="1861" actId="26606"/>
          <ac:spMkLst>
            <pc:docMk/>
            <pc:sldMk cId="2752977623" sldId="259"/>
            <ac:spMk id="8" creationId="{F13C74B1-5B17-4795-BED0-7140497B445A}"/>
          </ac:spMkLst>
        </pc:spChg>
        <pc:spChg chg="add">
          <ac:chgData name="joanne nistico" userId="39507dc7ddbf93a7" providerId="LiveId" clId="{FE61FA8B-0B7D-42A3-867E-F3921444686D}" dt="2024-08-12T19:39:55.921" v="1861" actId="26606"/>
          <ac:spMkLst>
            <pc:docMk/>
            <pc:sldMk cId="2752977623" sldId="259"/>
            <ac:spMk id="10" creationId="{D4974D33-8DC5-464E-8C6D-BE58F0669C17}"/>
          </ac:spMkLst>
        </pc:spChg>
        <pc:picChg chg="add mod">
          <ac:chgData name="joanne nistico" userId="39507dc7ddbf93a7" providerId="LiveId" clId="{FE61FA8B-0B7D-42A3-867E-F3921444686D}" dt="2024-08-12T22:13:55.435" v="2196" actId="1076"/>
          <ac:picMkLst>
            <pc:docMk/>
            <pc:sldMk cId="2752977623" sldId="259"/>
            <ac:picMk id="4" creationId="{5C1962E4-D972-56BF-D0DA-CD30F735338B}"/>
          </ac:picMkLst>
        </pc:picChg>
      </pc:sldChg>
      <pc:sldChg chg="addSp delSp modSp new mod ord setBg delDesignElem">
        <pc:chgData name="joanne nistico" userId="39507dc7ddbf93a7" providerId="LiveId" clId="{FE61FA8B-0B7D-42A3-867E-F3921444686D}" dt="2024-08-12T22:16:41.163" v="2238" actId="1076"/>
        <pc:sldMkLst>
          <pc:docMk/>
          <pc:sldMk cId="2203061697" sldId="260"/>
        </pc:sldMkLst>
        <pc:spChg chg="add mod">
          <ac:chgData name="joanne nistico" userId="39507dc7ddbf93a7" providerId="LiveId" clId="{FE61FA8B-0B7D-42A3-867E-F3921444686D}" dt="2024-08-12T22:11:07.955" v="2111" actId="1076"/>
          <ac:spMkLst>
            <pc:docMk/>
            <pc:sldMk cId="2203061697" sldId="260"/>
            <ac:spMk id="2" creationId="{D2A0C334-5608-E863-C36B-D3DB61FC503D}"/>
          </ac:spMkLst>
        </pc:spChg>
        <pc:spChg chg="add mod ord">
          <ac:chgData name="joanne nistico" userId="39507dc7ddbf93a7" providerId="LiveId" clId="{FE61FA8B-0B7D-42A3-867E-F3921444686D}" dt="2024-08-12T22:16:41.163" v="2238" actId="1076"/>
          <ac:spMkLst>
            <pc:docMk/>
            <pc:sldMk cId="2203061697" sldId="260"/>
            <ac:spMk id="3" creationId="{D7BFC755-EDBB-2612-0678-D6D9AC72FA79}"/>
          </ac:spMkLst>
        </pc:spChg>
        <pc:spChg chg="add mod">
          <ac:chgData name="joanne nistico" userId="39507dc7ddbf93a7" providerId="LiveId" clId="{FE61FA8B-0B7D-42A3-867E-F3921444686D}" dt="2024-08-12T22:10:31.799" v="2105" actId="1076"/>
          <ac:spMkLst>
            <pc:docMk/>
            <pc:sldMk cId="2203061697" sldId="260"/>
            <ac:spMk id="4" creationId="{64EDE838-C073-76F2-0425-0853121CAF97}"/>
          </ac:spMkLst>
        </pc:spChg>
        <pc:spChg chg="add del mod">
          <ac:chgData name="joanne nistico" userId="39507dc7ddbf93a7" providerId="LiveId" clId="{FE61FA8B-0B7D-42A3-867E-F3921444686D}" dt="2024-08-12T22:16:24.486" v="2233"/>
          <ac:spMkLst>
            <pc:docMk/>
            <pc:sldMk cId="2203061697" sldId="260"/>
            <ac:spMk id="5" creationId="{D39FE557-DEE7-82E9-E52E-99ABD3A3A24D}"/>
          </ac:spMkLst>
        </pc:spChg>
        <pc:spChg chg="add del mod">
          <ac:chgData name="joanne nistico" userId="39507dc7ddbf93a7" providerId="LiveId" clId="{FE61FA8B-0B7D-42A3-867E-F3921444686D}" dt="2024-08-12T22:16:24.487" v="2235"/>
          <ac:spMkLst>
            <pc:docMk/>
            <pc:sldMk cId="2203061697" sldId="260"/>
            <ac:spMk id="7" creationId="{16A91CB1-1922-90EF-4B99-DFD1849672F7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2203061697" sldId="260"/>
            <ac:spMk id="8" creationId="{F13C74B1-5B17-4795-BED0-7140497B445A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2203061697" sldId="260"/>
            <ac:spMk id="9" creationId="{D4974D33-8DC5-464E-8C6D-BE58F0669C17}"/>
          </ac:spMkLst>
        </pc:spChg>
        <pc:spChg chg="add mod">
          <ac:chgData name="joanne nistico" userId="39507dc7ddbf93a7" providerId="LiveId" clId="{FE61FA8B-0B7D-42A3-867E-F3921444686D}" dt="2024-08-12T22:16:34.062" v="2237"/>
          <ac:spMkLst>
            <pc:docMk/>
            <pc:sldMk cId="2203061697" sldId="260"/>
            <ac:spMk id="10" creationId="{099DAD16-6C4F-E53C-E4F5-14790F835D06}"/>
          </ac:spMkLst>
        </pc:spChg>
        <pc:spChg chg="add del">
          <ac:chgData name="joanne nistico" userId="39507dc7ddbf93a7" providerId="LiveId" clId="{FE61FA8B-0B7D-42A3-867E-F3921444686D}" dt="2024-08-12T19:32:18.377" v="1734" actId="26606"/>
          <ac:spMkLst>
            <pc:docMk/>
            <pc:sldMk cId="2203061697" sldId="260"/>
            <ac:spMk id="11" creationId="{F13C74B1-5B17-4795-BED0-7140497B445A}"/>
          </ac:spMkLst>
        </pc:spChg>
        <pc:spChg chg="add del">
          <ac:chgData name="joanne nistico" userId="39507dc7ddbf93a7" providerId="LiveId" clId="{FE61FA8B-0B7D-42A3-867E-F3921444686D}" dt="2024-08-12T19:32:18.377" v="1734" actId="26606"/>
          <ac:spMkLst>
            <pc:docMk/>
            <pc:sldMk cId="2203061697" sldId="260"/>
            <ac:spMk id="13" creationId="{D4974D33-8DC5-464E-8C6D-BE58F0669C17}"/>
          </ac:spMkLst>
        </pc:spChg>
        <pc:picChg chg="add del">
          <ac:chgData name="joanne nistico" userId="39507dc7ddbf93a7" providerId="LiveId" clId="{FE61FA8B-0B7D-42A3-867E-F3921444686D}" dt="2024-08-12T17:58:07.597" v="18" actId="478"/>
          <ac:picMkLst>
            <pc:docMk/>
            <pc:sldMk cId="2203061697" sldId="260"/>
            <ac:picMk id="2" creationId="{70F8C49E-E0C2-B900-48B7-83F70E723DBF}"/>
          </ac:picMkLst>
        </pc:picChg>
        <pc:picChg chg="add mod ord">
          <ac:chgData name="joanne nistico" userId="39507dc7ddbf93a7" providerId="LiveId" clId="{FE61FA8B-0B7D-42A3-867E-F3921444686D}" dt="2024-08-12T20:00:55.825" v="2079" actId="1076"/>
          <ac:picMkLst>
            <pc:docMk/>
            <pc:sldMk cId="2203061697" sldId="260"/>
            <ac:picMk id="6" creationId="{E279AC31-D876-DE94-7AA2-E002C2019EB9}"/>
          </ac:picMkLst>
        </pc:picChg>
      </pc:sldChg>
      <pc:sldChg chg="addSp delSp modSp new mod ord setBg delDesignElem">
        <pc:chgData name="joanne nistico" userId="39507dc7ddbf93a7" providerId="LiveId" clId="{FE61FA8B-0B7D-42A3-867E-F3921444686D}" dt="2024-08-12T19:38:56.872" v="1854"/>
        <pc:sldMkLst>
          <pc:docMk/>
          <pc:sldMk cId="797659577" sldId="261"/>
        </pc:sldMkLst>
        <pc:spChg chg="add mod">
          <ac:chgData name="joanne nistico" userId="39507dc7ddbf93a7" providerId="LiveId" clId="{FE61FA8B-0B7D-42A3-867E-F3921444686D}" dt="2024-08-12T19:38:56.872" v="1854"/>
          <ac:spMkLst>
            <pc:docMk/>
            <pc:sldMk cId="797659577" sldId="261"/>
            <ac:spMk id="4" creationId="{FE816054-D6D0-5C45-EBC6-513191549848}"/>
          </ac:spMkLst>
        </pc:spChg>
        <pc:spChg chg="add mod">
          <ac:chgData name="joanne nistico" userId="39507dc7ddbf93a7" providerId="LiveId" clId="{FE61FA8B-0B7D-42A3-867E-F3921444686D}" dt="2024-08-12T19:36:58.897" v="1823" actId="1076"/>
          <ac:spMkLst>
            <pc:docMk/>
            <pc:sldMk cId="797659577" sldId="261"/>
            <ac:spMk id="7" creationId="{B220576C-126E-8409-A4A4-DEB561BA95F8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797659577" sldId="261"/>
            <ac:spMk id="11" creationId="{2EAA8ABB-E28C-4BD6-B2CD-376882E92173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797659577" sldId="261"/>
            <ac:spMk id="17" creationId="{04357C93-F0CB-4A1C-8F77-4E9063789819}"/>
          </ac:spMkLst>
        </pc:spChg>
        <pc:grpChg chg="add del">
          <ac:chgData name="joanne nistico" userId="39507dc7ddbf93a7" providerId="LiveId" clId="{FE61FA8B-0B7D-42A3-867E-F3921444686D}" dt="2024-08-12T19:38:56.872" v="1854"/>
          <ac:grpSpMkLst>
            <pc:docMk/>
            <pc:sldMk cId="797659577" sldId="261"/>
            <ac:grpSpMk id="13" creationId="{3AF6A671-C637-4547-85F4-51B6D1881399}"/>
          </ac:grpSpMkLst>
        </pc:grpChg>
        <pc:picChg chg="add mod ord">
          <ac:chgData name="joanne nistico" userId="39507dc7ddbf93a7" providerId="LiveId" clId="{FE61FA8B-0B7D-42A3-867E-F3921444686D}" dt="2024-08-12T19:36:06.404" v="1796" actId="14100"/>
          <ac:picMkLst>
            <pc:docMk/>
            <pc:sldMk cId="797659577" sldId="261"/>
            <ac:picMk id="3" creationId="{457749E7-5B27-3B73-B82E-FEF4EE4A2991}"/>
          </ac:picMkLst>
        </pc:picChg>
        <pc:picChg chg="add mod">
          <ac:chgData name="joanne nistico" userId="39507dc7ddbf93a7" providerId="LiveId" clId="{FE61FA8B-0B7D-42A3-867E-F3921444686D}" dt="2024-08-12T19:35:42.503" v="1788" actId="27614"/>
          <ac:picMkLst>
            <pc:docMk/>
            <pc:sldMk cId="797659577" sldId="261"/>
            <ac:picMk id="6" creationId="{947B8E37-BE6D-FF0E-7D10-8951DD159B1F}"/>
          </ac:picMkLst>
        </pc:picChg>
      </pc:sldChg>
      <pc:sldChg chg="addSp modSp new mod">
        <pc:chgData name="joanne nistico" userId="39507dc7ddbf93a7" providerId="LiveId" clId="{FE61FA8B-0B7D-42A3-867E-F3921444686D}" dt="2024-08-12T22:19:27.761" v="2255" actId="12"/>
        <pc:sldMkLst>
          <pc:docMk/>
          <pc:sldMk cId="14290390" sldId="262"/>
        </pc:sldMkLst>
        <pc:spChg chg="add mod">
          <ac:chgData name="joanne nistico" userId="39507dc7ddbf93a7" providerId="LiveId" clId="{FE61FA8B-0B7D-42A3-867E-F3921444686D}" dt="2024-08-12T22:19:27.761" v="2255" actId="12"/>
          <ac:spMkLst>
            <pc:docMk/>
            <pc:sldMk cId="14290390" sldId="262"/>
            <ac:spMk id="2" creationId="{51B161FA-97D7-96CE-ED44-02F434774520}"/>
          </ac:spMkLst>
        </pc:spChg>
      </pc:sldChg>
      <pc:sldChg chg="addSp delSp modSp new mod setBg delDesignElem">
        <pc:chgData name="joanne nistico" userId="39507dc7ddbf93a7" providerId="LiveId" clId="{FE61FA8B-0B7D-42A3-867E-F3921444686D}" dt="2024-08-12T19:38:56.872" v="1854"/>
        <pc:sldMkLst>
          <pc:docMk/>
          <pc:sldMk cId="2600625737" sldId="263"/>
        </pc:sldMkLst>
        <pc:spChg chg="add mod">
          <ac:chgData name="joanne nistico" userId="39507dc7ddbf93a7" providerId="LiveId" clId="{FE61FA8B-0B7D-42A3-867E-F3921444686D}" dt="2024-08-12T19:23:17.615" v="1717" actId="20577"/>
          <ac:spMkLst>
            <pc:docMk/>
            <pc:sldMk cId="2600625737" sldId="263"/>
            <ac:spMk id="4" creationId="{7F247AEA-A8F0-378D-5B90-5C61B475228A}"/>
          </ac:spMkLst>
        </pc:spChg>
        <pc:spChg chg="add mod">
          <ac:chgData name="joanne nistico" userId="39507dc7ddbf93a7" providerId="LiveId" clId="{FE61FA8B-0B7D-42A3-867E-F3921444686D}" dt="2024-08-12T19:38:03.932" v="1844" actId="20577"/>
          <ac:spMkLst>
            <pc:docMk/>
            <pc:sldMk cId="2600625737" sldId="263"/>
            <ac:spMk id="5" creationId="{5FC758CE-CFBD-5D3C-3BCF-754B3CF9F749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9" creationId="{2E17E911-875F-4DE5-8699-99D9F1805A5D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11" creationId="{CD9FE4EF-C4D8-49A0-B2FF-81D8DB7D8A24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13" creationId="{4300840D-0A0B-4512-BACA-B439D5B9C57C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15" creationId="{D2B78728-A580-49A7-84F9-6EF6F583ADE0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17" creationId="{38FAA1A1-D861-433F-88FA-1E9D6FD31D11}"/>
          </ac:spMkLst>
        </pc:spChg>
        <pc:spChg chg="add del">
          <ac:chgData name="joanne nistico" userId="39507dc7ddbf93a7" providerId="LiveId" clId="{FE61FA8B-0B7D-42A3-867E-F3921444686D}" dt="2024-08-12T19:13:57.882" v="1357" actId="26606"/>
          <ac:spMkLst>
            <pc:docMk/>
            <pc:sldMk cId="2600625737" sldId="263"/>
            <ac:spMk id="19" creationId="{8D71EDA1-87BF-4D5D-AB79-F346FD19278A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2600625737" sldId="263"/>
            <ac:spMk id="21" creationId="{E8A8EAB8-D2FF-444D-B34B-7D32F106AD0E}"/>
          </ac:spMkLst>
        </pc:spChg>
        <pc:picChg chg="add mod ord">
          <ac:chgData name="joanne nistico" userId="39507dc7ddbf93a7" providerId="LiveId" clId="{FE61FA8B-0B7D-42A3-867E-F3921444686D}" dt="2024-08-12T19:13:57.887" v="1358" actId="26606"/>
          <ac:picMkLst>
            <pc:docMk/>
            <pc:sldMk cId="2600625737" sldId="263"/>
            <ac:picMk id="3" creationId="{F1480E40-E583-BBCC-4BE4-02BEF6E535C8}"/>
          </ac:picMkLst>
        </pc:picChg>
        <pc:cxnChg chg="add del">
          <ac:chgData name="joanne nistico" userId="39507dc7ddbf93a7" providerId="LiveId" clId="{FE61FA8B-0B7D-42A3-867E-F3921444686D}" dt="2024-08-12T19:38:56.872" v="1854"/>
          <ac:cxnSpMkLst>
            <pc:docMk/>
            <pc:sldMk cId="2600625737" sldId="263"/>
            <ac:cxnSpMk id="22" creationId="{EEA38897-7BA3-4408-8083-3235339C4A60}"/>
          </ac:cxnSpMkLst>
        </pc:cxnChg>
        <pc:cxnChg chg="add del">
          <ac:chgData name="joanne nistico" userId="39507dc7ddbf93a7" providerId="LiveId" clId="{FE61FA8B-0B7D-42A3-867E-F3921444686D}" dt="2024-08-12T19:38:56.872" v="1854"/>
          <ac:cxnSpMkLst>
            <pc:docMk/>
            <pc:sldMk cId="2600625737" sldId="263"/>
            <ac:cxnSpMk id="23" creationId="{F11AD06B-AB20-4097-8606-5DA00DBACE88}"/>
          </ac:cxnSpMkLst>
        </pc:cxnChg>
      </pc:sldChg>
      <pc:sldChg chg="addSp delSp modSp new mod setBg delDesignElem">
        <pc:chgData name="joanne nistico" userId="39507dc7ddbf93a7" providerId="LiveId" clId="{FE61FA8B-0B7D-42A3-867E-F3921444686D}" dt="2024-08-12T19:38:56.872" v="1854"/>
        <pc:sldMkLst>
          <pc:docMk/>
          <pc:sldMk cId="3575566509" sldId="264"/>
        </pc:sldMkLst>
        <pc:spChg chg="add mod">
          <ac:chgData name="joanne nistico" userId="39507dc7ddbf93a7" providerId="LiveId" clId="{FE61FA8B-0B7D-42A3-867E-F3921444686D}" dt="2024-08-12T19:21:10.424" v="1675" actId="1076"/>
          <ac:spMkLst>
            <pc:docMk/>
            <pc:sldMk cId="3575566509" sldId="264"/>
            <ac:spMk id="3" creationId="{600F59FF-F35C-281A-A335-FE69F989C0DE}"/>
          </ac:spMkLst>
        </pc:spChg>
        <pc:spChg chg="add mod">
          <ac:chgData name="joanne nistico" userId="39507dc7ddbf93a7" providerId="LiveId" clId="{FE61FA8B-0B7D-42A3-867E-F3921444686D}" dt="2024-08-12T19:21:40.018" v="1696" actId="20577"/>
          <ac:spMkLst>
            <pc:docMk/>
            <pc:sldMk cId="3575566509" sldId="264"/>
            <ac:spMk id="6" creationId="{57952C3C-A064-292A-3C33-A30D265A8903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3575566509" sldId="264"/>
            <ac:spMk id="7" creationId="{6680F1D3-7650-4307-A001-0163AD371D29}"/>
          </ac:spMkLst>
        </pc:spChg>
        <pc:picChg chg="add mod">
          <ac:chgData name="joanne nistico" userId="39507dc7ddbf93a7" providerId="LiveId" clId="{FE61FA8B-0B7D-42A3-867E-F3921444686D}" dt="2024-08-12T19:17:27.643" v="1482" actId="1076"/>
          <ac:picMkLst>
            <pc:docMk/>
            <pc:sldMk cId="3575566509" sldId="264"/>
            <ac:picMk id="2" creationId="{A51AE3CA-B1AE-7180-2628-235FC95B5AF0}"/>
          </ac:picMkLst>
        </pc:picChg>
        <pc:picChg chg="add del mod">
          <ac:chgData name="joanne nistico" userId="39507dc7ddbf93a7" providerId="LiveId" clId="{FE61FA8B-0B7D-42A3-867E-F3921444686D}" dt="2024-08-12T19:20:19.975" v="1627" actId="478"/>
          <ac:picMkLst>
            <pc:docMk/>
            <pc:sldMk cId="3575566509" sldId="264"/>
            <ac:picMk id="5" creationId="{850F869C-17ED-5539-C339-1C5612C9A16D}"/>
          </ac:picMkLst>
        </pc:picChg>
      </pc:sldChg>
      <pc:sldChg chg="addSp delSp modSp new mod ord setBg delDesignElem">
        <pc:chgData name="joanne nistico" userId="39507dc7ddbf93a7" providerId="LiveId" clId="{FE61FA8B-0B7D-42A3-867E-F3921444686D}" dt="2024-08-12T19:42:06.403" v="1892"/>
        <pc:sldMkLst>
          <pc:docMk/>
          <pc:sldMk cId="4254090360" sldId="265"/>
        </pc:sldMkLst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4254090360" sldId="265"/>
            <ac:spMk id="7" creationId="{AB8C311F-7253-4AED-9701-7FC0708C41C7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4254090360" sldId="265"/>
            <ac:spMk id="9" creationId="{E2384209-CB15-4CDF-9D31-C44FD9A3F20D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4254090360" sldId="265"/>
            <ac:spMk id="11" creationId="{2633B3B5-CC90-43F0-8714-D31D1F3F0209}"/>
          </ac:spMkLst>
        </pc:spChg>
        <pc:spChg chg="add del">
          <ac:chgData name="joanne nistico" userId="39507dc7ddbf93a7" providerId="LiveId" clId="{FE61FA8B-0B7D-42A3-867E-F3921444686D}" dt="2024-08-12T19:38:56.872" v="1854"/>
          <ac:spMkLst>
            <pc:docMk/>
            <pc:sldMk cId="4254090360" sldId="265"/>
            <ac:spMk id="13" creationId="{A8D57A06-A426-446D-B02C-A2DC6B62E45E}"/>
          </ac:spMkLst>
        </pc:spChg>
        <pc:picChg chg="add mod">
          <ac:chgData name="joanne nistico" userId="39507dc7ddbf93a7" providerId="LiveId" clId="{FE61FA8B-0B7D-42A3-867E-F3921444686D}" dt="2024-08-12T19:30:31.019" v="1723" actId="26606"/>
          <ac:picMkLst>
            <pc:docMk/>
            <pc:sldMk cId="4254090360" sldId="265"/>
            <ac:picMk id="2" creationId="{6A4E24C5-DCCA-6F19-E3CC-B29269E24F39}"/>
          </ac:picMkLst>
        </pc:picChg>
      </pc:sldChg>
      <pc:sldChg chg="addSp delSp modSp new mod setBg">
        <pc:chgData name="joanne nistico" userId="39507dc7ddbf93a7" providerId="LiveId" clId="{FE61FA8B-0B7D-42A3-867E-F3921444686D}" dt="2024-08-12T22:21:41.745" v="2271" actId="113"/>
        <pc:sldMkLst>
          <pc:docMk/>
          <pc:sldMk cId="1943372778" sldId="266"/>
        </pc:sldMkLst>
        <pc:spChg chg="add mod">
          <ac:chgData name="joanne nistico" userId="39507dc7ddbf93a7" providerId="LiveId" clId="{FE61FA8B-0B7D-42A3-867E-F3921444686D}" dt="2024-08-12T22:21:41.745" v="2271" actId="113"/>
          <ac:spMkLst>
            <pc:docMk/>
            <pc:sldMk cId="1943372778" sldId="266"/>
            <ac:spMk id="2" creationId="{159F0C20-0272-F168-DBE3-167757492AA4}"/>
          </ac:spMkLst>
        </pc:spChg>
        <pc:spChg chg="add mod">
          <ac:chgData name="joanne nistico" userId="39507dc7ddbf93a7" providerId="LiveId" clId="{FE61FA8B-0B7D-42A3-867E-F3921444686D}" dt="2024-08-12T22:21:38.232" v="2270" actId="113"/>
          <ac:spMkLst>
            <pc:docMk/>
            <pc:sldMk cId="1943372778" sldId="266"/>
            <ac:spMk id="10" creationId="{13210625-3504-0916-78DA-FB99C836613A}"/>
          </ac:spMkLst>
        </pc:spChg>
        <pc:spChg chg="add">
          <ac:chgData name="joanne nistico" userId="39507dc7ddbf93a7" providerId="LiveId" clId="{FE61FA8B-0B7D-42A3-867E-F3921444686D}" dt="2024-08-12T19:55:06.243" v="1953" actId="26606"/>
          <ac:spMkLst>
            <pc:docMk/>
            <pc:sldMk cId="1943372778" sldId="266"/>
            <ac:spMk id="14" creationId="{20586029-32A0-47E5-9AEC-AE3ABA6B94D0}"/>
          </ac:spMkLst>
        </pc:spChg>
        <pc:spChg chg="add">
          <ac:chgData name="joanne nistico" userId="39507dc7ddbf93a7" providerId="LiveId" clId="{FE61FA8B-0B7D-42A3-867E-F3921444686D}" dt="2024-08-12T19:55:06.243" v="1953" actId="26606"/>
          <ac:spMkLst>
            <pc:docMk/>
            <pc:sldMk cId="1943372778" sldId="266"/>
            <ac:spMk id="15" creationId="{A9F529C3-C941-49FD-8C67-82F134F64BDB}"/>
          </ac:spMkLst>
        </pc:spChg>
        <pc:picChg chg="add mod">
          <ac:chgData name="joanne nistico" userId="39507dc7ddbf93a7" providerId="LiveId" clId="{FE61FA8B-0B7D-42A3-867E-F3921444686D}" dt="2024-08-12T22:20:08.392" v="2258" actId="14100"/>
          <ac:picMkLst>
            <pc:docMk/>
            <pc:sldMk cId="1943372778" sldId="266"/>
            <ac:picMk id="3" creationId="{EDC7AE24-4254-32F9-DE03-34DFC04BE8BF}"/>
          </ac:picMkLst>
        </pc:picChg>
        <pc:picChg chg="add del mod">
          <ac:chgData name="joanne nistico" userId="39507dc7ddbf93a7" providerId="LiveId" clId="{FE61FA8B-0B7D-42A3-867E-F3921444686D}" dt="2024-08-12T19:54:06.984" v="1947" actId="478"/>
          <ac:picMkLst>
            <pc:docMk/>
            <pc:sldMk cId="1943372778" sldId="266"/>
            <ac:picMk id="5" creationId="{C5F96735-6B92-F221-51CD-70544000A173}"/>
          </ac:picMkLst>
        </pc:picChg>
        <pc:picChg chg="add mod">
          <ac:chgData name="joanne nistico" userId="39507dc7ddbf93a7" providerId="LiveId" clId="{FE61FA8B-0B7D-42A3-867E-F3921444686D}" dt="2024-08-12T19:57:16.694" v="1996" actId="14100"/>
          <ac:picMkLst>
            <pc:docMk/>
            <pc:sldMk cId="1943372778" sldId="266"/>
            <ac:picMk id="7" creationId="{714B80F8-13B6-C3F0-FCF1-D6D6712B2EEA}"/>
          </ac:picMkLst>
        </pc:picChg>
        <pc:picChg chg="add mod">
          <ac:chgData name="joanne nistico" userId="39507dc7ddbf93a7" providerId="LiveId" clId="{FE61FA8B-0B7D-42A3-867E-F3921444686D}" dt="2024-08-12T19:57:14.321" v="1995" actId="1076"/>
          <ac:picMkLst>
            <pc:docMk/>
            <pc:sldMk cId="1943372778" sldId="266"/>
            <ac:picMk id="9" creationId="{3535ADF2-3E5D-7974-A19D-8F492154C438}"/>
          </ac:picMkLst>
        </pc:picChg>
        <pc:cxnChg chg="add del">
          <ac:chgData name="joanne nistico" userId="39507dc7ddbf93a7" providerId="LiveId" clId="{FE61FA8B-0B7D-42A3-867E-F3921444686D}" dt="2024-08-12T19:55:06.239" v="1952" actId="26606"/>
          <ac:cxnSpMkLst>
            <pc:docMk/>
            <pc:sldMk cId="1943372778" sldId="266"/>
            <ac:cxnSpMk id="12" creationId="{4D56677B-C0B7-4DAC-ACAD-8054FF1B599A}"/>
          </ac:cxnSpMkLst>
        </pc:cxnChg>
        <pc:cxnChg chg="add">
          <ac:chgData name="joanne nistico" userId="39507dc7ddbf93a7" providerId="LiveId" clId="{FE61FA8B-0B7D-42A3-867E-F3921444686D}" dt="2024-08-12T19:55:06.243" v="1953" actId="26606"/>
          <ac:cxnSpMkLst>
            <pc:docMk/>
            <pc:sldMk cId="1943372778" sldId="266"/>
            <ac:cxnSpMk id="16" creationId="{8C730EAB-A532-4295-A302-FB4B90DB9F5E}"/>
          </ac:cxnSpMkLst>
        </pc:cxnChg>
      </pc:sldChg>
      <pc:sldChg chg="addSp delSp modSp new mod ord">
        <pc:chgData name="joanne nistico" userId="39507dc7ddbf93a7" providerId="LiveId" clId="{FE61FA8B-0B7D-42A3-867E-F3921444686D}" dt="2024-08-12T22:22:38.155" v="2306" actId="1076"/>
        <pc:sldMkLst>
          <pc:docMk/>
          <pc:sldMk cId="1740151258" sldId="267"/>
        </pc:sldMkLst>
        <pc:spChg chg="add del mod">
          <ac:chgData name="joanne nistico" userId="39507dc7ddbf93a7" providerId="LiveId" clId="{FE61FA8B-0B7D-42A3-867E-F3921444686D}" dt="2024-08-12T19:44:31.924" v="1900"/>
          <ac:spMkLst>
            <pc:docMk/>
            <pc:sldMk cId="1740151258" sldId="267"/>
            <ac:spMk id="2" creationId="{255F6E42-8804-7D6F-2644-11906BC7497F}"/>
          </ac:spMkLst>
        </pc:spChg>
        <pc:spChg chg="add mod">
          <ac:chgData name="joanne nistico" userId="39507dc7ddbf93a7" providerId="LiveId" clId="{FE61FA8B-0B7D-42A3-867E-F3921444686D}" dt="2024-08-12T22:22:26.594" v="2304" actId="1076"/>
          <ac:spMkLst>
            <pc:docMk/>
            <pc:sldMk cId="1740151258" sldId="267"/>
            <ac:spMk id="2" creationId="{8A466E25-D36A-8AC6-0951-132951449250}"/>
          </ac:spMkLst>
        </pc:spChg>
        <pc:spChg chg="add mod">
          <ac:chgData name="joanne nistico" userId="39507dc7ddbf93a7" providerId="LiveId" clId="{FE61FA8B-0B7D-42A3-867E-F3921444686D}" dt="2024-08-12T22:22:38.155" v="2306" actId="1076"/>
          <ac:spMkLst>
            <pc:docMk/>
            <pc:sldMk cId="1740151258" sldId="267"/>
            <ac:spMk id="4" creationId="{50F1A540-25A2-AE58-B857-51229B4F7A94}"/>
          </ac:spMkLst>
        </pc:spChg>
        <pc:spChg chg="add mod">
          <ac:chgData name="joanne nistico" userId="39507dc7ddbf93a7" providerId="LiveId" clId="{FE61FA8B-0B7D-42A3-867E-F3921444686D}" dt="2024-08-12T19:44:31.921" v="1898"/>
          <ac:spMkLst>
            <pc:docMk/>
            <pc:sldMk cId="1740151258" sldId="267"/>
            <ac:spMk id="4" creationId="{9D7AAD1D-6D20-6EB2-A54C-E5EC3D40EDE4}"/>
          </ac:spMkLst>
        </pc:spChg>
        <pc:graphicFrameChg chg="add mod">
          <ac:chgData name="joanne nistico" userId="39507dc7ddbf93a7" providerId="LiveId" clId="{FE61FA8B-0B7D-42A3-867E-F3921444686D}" dt="2024-08-12T19:44:18.399" v="1897"/>
          <ac:graphicFrameMkLst>
            <pc:docMk/>
            <pc:sldMk cId="1740151258" sldId="267"/>
            <ac:graphicFrameMk id="3" creationId="{92305E1D-6DAD-EDF6-8921-8B0CF7D0D4FB}"/>
          </ac:graphicFrameMkLst>
        </pc:graphicFrameChg>
        <pc:picChg chg="add del mod">
          <ac:chgData name="joanne nistico" userId="39507dc7ddbf93a7" providerId="LiveId" clId="{FE61FA8B-0B7D-42A3-867E-F3921444686D}" dt="2024-08-12T19:47:02.430" v="1908" actId="478"/>
          <ac:picMkLst>
            <pc:docMk/>
            <pc:sldMk cId="1740151258" sldId="267"/>
            <ac:picMk id="6" creationId="{D7352938-98D0-1B83-E343-3E1FFA56626C}"/>
          </ac:picMkLst>
        </pc:picChg>
        <pc:picChg chg="add mod">
          <ac:chgData name="joanne nistico" userId="39507dc7ddbf93a7" providerId="LiveId" clId="{FE61FA8B-0B7D-42A3-867E-F3921444686D}" dt="2024-08-12T19:53:17.811" v="1936" actId="14100"/>
          <ac:picMkLst>
            <pc:docMk/>
            <pc:sldMk cId="1740151258" sldId="267"/>
            <ac:picMk id="8" creationId="{00487C86-EBE8-13FA-D64E-EA99499567D0}"/>
          </ac:picMkLst>
        </pc:picChg>
        <pc:picChg chg="add mod">
          <ac:chgData name="joanne nistico" userId="39507dc7ddbf93a7" providerId="LiveId" clId="{FE61FA8B-0B7D-42A3-867E-F3921444686D}" dt="2024-08-12T19:53:26.234" v="1940" actId="1076"/>
          <ac:picMkLst>
            <pc:docMk/>
            <pc:sldMk cId="1740151258" sldId="267"/>
            <ac:picMk id="10" creationId="{ADB20CDA-1128-F83C-8B49-B56BF60B45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D6D3-695E-6BB1-0577-2FCBBD65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41381-3648-A3F9-317C-10891BF9B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D209-7C2B-9327-2A36-30508F21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7CA0-2C73-E648-FDAC-B9F61E9D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FDB2-DA5B-D0F4-8D8F-052E7B9C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E2B9-CF87-5D69-2A27-6BA5F2A1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1A4C5-E393-77B7-A410-9FDA2B78A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18B8-77E7-25C8-7D34-3C2F2E49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B656-81ED-3CD3-C67C-CF7402E9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68EB-046E-E96D-4AF5-E4D10CE3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270F5-3946-509A-846C-D5B70614A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19053-DFC3-500F-657C-65742563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E836-F456-26E6-3E9C-10D424A0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3B6E-6C88-FC74-E4F7-5A5D8672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6573C-6C24-814F-FEB7-A6ABEECE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F444-1470-E9EF-7F1B-0AA51597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BD56-D697-39EC-117C-02315F6DD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D2224-6B2E-DA62-793D-08903CA4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A630C-389C-FAC4-3B49-A41EED76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5E160-DCF6-49F0-F693-40D820F8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9EEF-2606-0DBE-4A90-1B436020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CC33-7360-4EF8-71D3-9FFAE4EA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FC89A-26C7-B9A0-B00C-8045D5FA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DFE88-AFBE-D1A1-A82D-31731FE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1990-01E7-6312-F18F-84469617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BFA-F6C5-AE9C-FD79-5395041A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07E9-AA65-C4DC-72E9-B252C7342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0CBC0-5946-F0E4-DDD9-AAA94B493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3EED-4CC1-C4EE-1646-5C56712E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DF56E-CF7F-6928-3B41-F1CE8985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4B805-F5CD-A06F-A012-EC76BAFD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1FFE-1C79-06F4-E5D9-B91BEE21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E5ED-4BC2-CCA5-D2C7-E59700A3F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C55A8-1EA3-DAFF-39F5-52C54827A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98BE0-219F-B358-E332-E553E89BA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BF5E3-F78A-B0E0-BB0F-9A3CE463D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5661F-F4D6-C6EE-5B62-99BB4B4E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58584-CE94-05A3-AFF6-76CC30FD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23619-5371-D17C-28B8-968FCA0A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39B1-43AB-E96D-54E5-05CFC2AA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9C8F3-4F67-AFC1-00DB-4BA8A3BD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05340-D386-7503-C226-8F8E5DF2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FB609-64AF-37AF-5236-15224A7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6BAC3-0687-F2FD-241A-9767975D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10AF5-8941-E7B5-4D26-F3C16AB1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EFF06-5398-3285-FA00-A98D2A33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D115-A1F9-7638-82EB-A9D3D918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1C3E-CB8B-CD51-40BC-9E3F72AB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5CF2F-D3D1-9A80-33C8-A7CE82AE0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A4483-A020-7298-6474-99DC9CCD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FB9B9-3541-EF72-6384-5F43F639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5AFD-2624-8A42-44A5-E04AE935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23FE-548B-1EB2-5C23-2E951B7F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C261E-2B49-7804-BA29-CF4F7D69A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39C34-3DB0-E8CA-4134-E42B6682A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3143E-ED01-163F-FA8C-AC38110C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7C6C-B157-9A15-DB04-605A26C0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0F503-3B17-D0D0-19E3-56774E68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B4B77-CE7E-649B-B4F3-A0064F6D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4878D-BF87-CAF7-C2E2-C95A53E41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AE28-DD87-9089-22ED-96EFA938E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D21A-8BD3-422E-B0EC-F6A7AFF4EF1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6C5B-44C7-E74F-096B-D712EA60A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03CDB-D3D6-248F-2C72-61B61D7E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B591C-92CC-4F4B-BCDE-E78D3445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47837-6297-F73F-4CDC-424D17B8D542}"/>
              </a:ext>
            </a:extLst>
          </p:cNvPr>
          <p:cNvSpPr txBox="1"/>
          <p:nvPr/>
        </p:nvSpPr>
        <p:spPr>
          <a:xfrm>
            <a:off x="682818" y="326401"/>
            <a:ext cx="9601724" cy="6205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HOST:  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Master Coordinator 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JOANNE NISTICO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GUESTS:   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Senior Coordinator 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PAM BUDNER 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and Director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 DR. JENNIFER CANCIO</a:t>
            </a: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b="0" i="0" dirty="0">
                <a:effectLst/>
                <a:highlight>
                  <a:srgbClr val="FFFFFF"/>
                </a:highlight>
              </a:rPr>
            </a:b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TOPIC:   WHAT IT TAKES TO GROW YOUR SHAKLEE BUSINESS RIGHT NOW!</a:t>
            </a: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b="1" i="0" dirty="0">
                <a:effectLst/>
                <a:highlight>
                  <a:srgbClr val="FFFFFF"/>
                </a:highlight>
              </a:rPr>
            </a:br>
            <a:r>
              <a:rPr lang="en-US" sz="2000" b="1" i="0" dirty="0">
                <a:effectLst/>
                <a:highlight>
                  <a:srgbClr val="FFFFFF"/>
                </a:highlight>
              </a:rPr>
              <a:t>Agenda: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Setting the Stage for Your Goals: Joanne Nistico - 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Let's review your OPA Trip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Dollar Tracker to help you earn money for the 2025 Shaklee Leadership Summit.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2. Getting into Action: Dr. Jennifer Cancio - </a:t>
            </a:r>
            <a:r>
              <a:rPr lang="en-US" sz="2000" dirty="0">
                <a:highlight>
                  <a:srgbClr val="FFFFFF"/>
                </a:highlight>
              </a:rPr>
              <a:t>H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ow to up-level your business activity using a simple tracking sheet.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3. The Power of One More:  Pame</a:t>
            </a:r>
            <a:r>
              <a:rPr lang="en-US" sz="2000" b="1" dirty="0">
                <a:highlight>
                  <a:srgbClr val="FFFFFF"/>
                </a:highlight>
              </a:rPr>
              <a:t>la </a:t>
            </a:r>
            <a:r>
              <a:rPr lang="en-US" sz="2000" b="1" dirty="0" err="1">
                <a:highlight>
                  <a:srgbClr val="FFFFFF"/>
                </a:highlight>
              </a:rPr>
              <a:t>Budner</a:t>
            </a:r>
            <a:r>
              <a:rPr lang="en-US" sz="2000" b="1" dirty="0">
                <a:highlight>
                  <a:srgbClr val="FFFFFF"/>
                </a:highlight>
              </a:rPr>
              <a:t> - 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Learn about the importance of small, consistent actions for growth.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5C1962E4-D972-56BF-D0DA-CD30F735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14"/>
          <a:stretch/>
        </p:blipFill>
        <p:spPr>
          <a:xfrm>
            <a:off x="9748665" y="0"/>
            <a:ext cx="2395518" cy="368741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297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AE3CA-B1AE-7180-2628-235FC95B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30" r="1" b="37806"/>
          <a:stretch/>
        </p:blipFill>
        <p:spPr>
          <a:xfrm>
            <a:off x="1429979" y="283941"/>
            <a:ext cx="4085918" cy="3145059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F59FF-F35C-281A-A335-FE69F989C0DE}"/>
              </a:ext>
            </a:extLst>
          </p:cNvPr>
          <p:cNvSpPr txBox="1"/>
          <p:nvPr/>
        </p:nvSpPr>
        <p:spPr>
          <a:xfrm>
            <a:off x="1120877" y="3932903"/>
            <a:ext cx="9684775" cy="213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“Be Boldly Confident in the Value of What We Offer. 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We Are Stable and Growing!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Plant the Seeds and Be Proud!”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52C3C-A064-292A-3C33-A30D265A8903}"/>
              </a:ext>
            </a:extLst>
          </p:cNvPr>
          <p:cNvSpPr txBox="1"/>
          <p:nvPr/>
        </p:nvSpPr>
        <p:spPr>
          <a:xfrm>
            <a:off x="6390968" y="6213987"/>
            <a:ext cx="3401961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Roger Barnett</a:t>
            </a:r>
          </a:p>
        </p:txBody>
      </p:sp>
    </p:spTree>
    <p:extLst>
      <p:ext uri="{BB962C8B-B14F-4D97-AF65-F5344CB8AC3E}">
        <p14:creationId xmlns:p14="http://schemas.microsoft.com/office/powerpoint/2010/main" val="35755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DE838-C073-76F2-0425-0853121CAF97}"/>
              </a:ext>
            </a:extLst>
          </p:cNvPr>
          <p:cNvSpPr txBox="1"/>
          <p:nvPr/>
        </p:nvSpPr>
        <p:spPr>
          <a:xfrm>
            <a:off x="571254" y="117083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How to Grow Your Shaklee Business Right Now!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FC755-EDBB-2612-0678-D6D9AC72FA79}"/>
              </a:ext>
            </a:extLst>
          </p:cNvPr>
          <p:cNvSpPr txBox="1"/>
          <p:nvPr/>
        </p:nvSpPr>
        <p:spPr>
          <a:xfrm>
            <a:off x="640080" y="1943396"/>
            <a:ext cx="6213004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Have you lost touch with your Why?     </a:t>
            </a:r>
          </a:p>
          <a:p>
            <a:pPr marL="34290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Are you going through the motions?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What’s Your Vision and Focus for your business and your future</a:t>
            </a:r>
          </a:p>
          <a:p>
            <a:pPr marL="34290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What is your intention  &amp; strategy for getting there?</a:t>
            </a:r>
          </a:p>
          <a:p>
            <a:pPr marL="34290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Your Weekly Activity PLAN?</a:t>
            </a:r>
          </a:p>
          <a:p>
            <a:pPr marL="34290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Your Expectation?</a:t>
            </a:r>
          </a:p>
          <a:p>
            <a:pPr marL="114300">
              <a:lnSpc>
                <a:spcPct val="20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9AC31-D876-DE94-7AA2-E002C201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1"/>
          <a:stretch/>
        </p:blipFill>
        <p:spPr>
          <a:xfrm>
            <a:off x="7633537" y="1303789"/>
            <a:ext cx="4368602" cy="47440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A0C334-5608-E863-C36B-D3DB61FC503D}"/>
              </a:ext>
            </a:extLst>
          </p:cNvPr>
          <p:cNvSpPr txBox="1"/>
          <p:nvPr/>
        </p:nvSpPr>
        <p:spPr>
          <a:xfrm>
            <a:off x="5960815" y="882079"/>
            <a:ext cx="4789834" cy="42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THE POWER OF YOUR WHY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DAD16-6C4F-E53C-E4F5-14790F835D06}"/>
              </a:ext>
            </a:extLst>
          </p:cNvPr>
          <p:cNvSpPr txBox="1"/>
          <p:nvPr/>
        </p:nvSpPr>
        <p:spPr>
          <a:xfrm>
            <a:off x="4581832" y="6047854"/>
            <a:ext cx="305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ARE YOU CONSISTENT?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4E24C5-DCCA-6F19-E3CC-B29269E2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9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161FA-97D7-96CE-ED44-02F434774520}"/>
              </a:ext>
            </a:extLst>
          </p:cNvPr>
          <p:cNvSpPr txBox="1"/>
          <p:nvPr/>
        </p:nvSpPr>
        <p:spPr>
          <a:xfrm>
            <a:off x="1061885" y="363794"/>
            <a:ext cx="10884310" cy="589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B050"/>
                </a:solidFill>
              </a:rPr>
              <a:t>OPA TRIP DOLLAR Tracker 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B050"/>
                </a:solidFill>
              </a:rPr>
              <a:t>Weekly Activity Success Tracker</a:t>
            </a:r>
          </a:p>
          <a:p>
            <a:r>
              <a:rPr lang="en-US" dirty="0"/>
              <a:t>These tools are: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evaluate where you are, what is happening in your business, and what you need to change or improve your skills.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Are educational tools to help you improve your sales and leadership skills?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A mentor can assist you with focus, strategy, and direction.</a:t>
            </a:r>
          </a:p>
          <a:p>
            <a:pPr algn="ctr"/>
            <a:endParaRPr lang="en-US" sz="1800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800" dirty="0"/>
              <a:t>A Master Mind Team of two or more can help you keep momentum.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70C0"/>
                </a:solidFill>
              </a:rPr>
              <a:t>•Don’t give up, Adjust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70C0"/>
                </a:solidFill>
              </a:rPr>
              <a:t>Keep the Long View in Mind!</a:t>
            </a:r>
          </a:p>
        </p:txBody>
      </p:sp>
    </p:spTree>
    <p:extLst>
      <p:ext uri="{BB962C8B-B14F-4D97-AF65-F5344CB8AC3E}">
        <p14:creationId xmlns:p14="http://schemas.microsoft.com/office/powerpoint/2010/main" val="1429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487C86-EBE8-13FA-D64E-EA994995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4" y="119475"/>
            <a:ext cx="8101779" cy="4934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20CDA-1128-F83C-8B49-B56BF60B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4" y="5053781"/>
            <a:ext cx="5909187" cy="1524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66E25-D36A-8AC6-0951-132951449250}"/>
              </a:ext>
            </a:extLst>
          </p:cNvPr>
          <p:cNvSpPr txBox="1"/>
          <p:nvPr/>
        </p:nvSpPr>
        <p:spPr>
          <a:xfrm>
            <a:off x="8072284" y="1573162"/>
            <a:ext cx="344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Increase your Monthly PGV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1A540-25A2-AE58-B857-51229B4F7A94}"/>
              </a:ext>
            </a:extLst>
          </p:cNvPr>
          <p:cNvSpPr txBox="1"/>
          <p:nvPr/>
        </p:nvSpPr>
        <p:spPr>
          <a:xfrm>
            <a:off x="363793" y="16637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Increase your Monthly PGV</a:t>
            </a:r>
          </a:p>
        </p:txBody>
      </p:sp>
    </p:spTree>
    <p:extLst>
      <p:ext uri="{BB962C8B-B14F-4D97-AF65-F5344CB8AC3E}">
        <p14:creationId xmlns:p14="http://schemas.microsoft.com/office/powerpoint/2010/main" val="17401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7AE24-4254-32F9-DE03-34DFC04B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5" y="816076"/>
            <a:ext cx="4017523" cy="44343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4B80F8-13B6-C3F0-FCF1-D6D6712B2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8" y="1009011"/>
            <a:ext cx="5294715" cy="3228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5ADF2-3E5D-7974-A19D-8F492154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77" y="4395486"/>
            <a:ext cx="5294714" cy="1319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210625-3504-0916-78DA-FB99C836613A}"/>
              </a:ext>
            </a:extLst>
          </p:cNvPr>
          <p:cNvSpPr txBox="1"/>
          <p:nvPr/>
        </p:nvSpPr>
        <p:spPr>
          <a:xfrm>
            <a:off x="6980903" y="619432"/>
            <a:ext cx="37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Achieve High PGV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F0C20-0272-F168-DBE3-167757492AA4}"/>
              </a:ext>
            </a:extLst>
          </p:cNvPr>
          <p:cNvSpPr txBox="1"/>
          <p:nvPr/>
        </p:nvSpPr>
        <p:spPr>
          <a:xfrm>
            <a:off x="1799303" y="816076"/>
            <a:ext cx="320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NEW RANK</a:t>
            </a:r>
          </a:p>
        </p:txBody>
      </p:sp>
    </p:spTree>
    <p:extLst>
      <p:ext uri="{BB962C8B-B14F-4D97-AF65-F5344CB8AC3E}">
        <p14:creationId xmlns:p14="http://schemas.microsoft.com/office/powerpoint/2010/main" val="194337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16054-D6D0-5C45-EBC6-513191549848}"/>
              </a:ext>
            </a:extLst>
          </p:cNvPr>
          <p:cNvSpPr txBox="1"/>
          <p:nvPr/>
        </p:nvSpPr>
        <p:spPr>
          <a:xfrm>
            <a:off x="8494106" y="1252556"/>
            <a:ext cx="329988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Weekly Activity Tracker for Success, Fun, and Making a Difference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lorful rectangles and a rectangle&#10;&#10;Description automatically generated">
            <a:extLst>
              <a:ext uri="{FF2B5EF4-FFF2-40B4-BE49-F238E27FC236}">
                <a16:creationId xmlns:a16="http://schemas.microsoft.com/office/drawing/2014/main" id="{947B8E37-BE6D-FF0E-7D10-8951DD15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65" r="20140"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3" name="Picture 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457749E7-5B27-3B73-B82E-FEF4EE4A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51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20576C-126E-8409-A4A4-DEB561BA95F8}"/>
              </a:ext>
            </a:extLst>
          </p:cNvPr>
          <p:cNvSpPr txBox="1"/>
          <p:nvPr/>
        </p:nvSpPr>
        <p:spPr>
          <a:xfrm>
            <a:off x="8674912" y="5532120"/>
            <a:ext cx="339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Jennifer Cancio</a:t>
            </a:r>
          </a:p>
        </p:txBody>
      </p:sp>
    </p:spTree>
    <p:extLst>
      <p:ext uri="{BB962C8B-B14F-4D97-AF65-F5344CB8AC3E}">
        <p14:creationId xmlns:p14="http://schemas.microsoft.com/office/powerpoint/2010/main" val="79765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1405F-5C68-FA50-C7FC-2A20C659A3D5}"/>
              </a:ext>
            </a:extLst>
          </p:cNvPr>
          <p:cNvSpPr txBox="1"/>
          <p:nvPr/>
        </p:nvSpPr>
        <p:spPr>
          <a:xfrm>
            <a:off x="120502" y="85777"/>
            <a:ext cx="11950996" cy="669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Weekly Activity Tracker for Success, Fun, and Making a Difference – Date: __________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What are your three Fishing holes?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your Reaching Out Methods (ROMs)?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three contacts per week, reaching out to New People.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were your three weekly connections with people (phone/face-to-face/zoom)?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did you speak to when you brought up the business opportunity?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you currently doing for Personal Development?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Book: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Audio: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Journaling: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Choose three Shaklee TV to watch and share each week: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What did you do this past week that made you feel like you were stretching yourself into a new activity?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8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RESULTS for the week:</a:t>
            </a:r>
            <a:endParaRPr lang="en-US" sz="1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4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247AEA-A8F0-378D-5B90-5C61B475228A}"/>
              </a:ext>
            </a:extLst>
          </p:cNvPr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Small, Practical things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 “The Power of One More”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Up-Tempo Your Action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 Example: Being Ready to make one more call.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Contact one more person.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Plant one more seed.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1480E40-E583-BBCC-4BE4-02BEF6E5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543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758CE-CFBD-5D3C-3BCF-754B3CF9F749}"/>
              </a:ext>
            </a:extLst>
          </p:cNvPr>
          <p:cNvSpPr txBox="1"/>
          <p:nvPr/>
        </p:nvSpPr>
        <p:spPr>
          <a:xfrm>
            <a:off x="2163097" y="6076335"/>
            <a:ext cx="279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Pamela </a:t>
            </a:r>
            <a:r>
              <a:rPr lang="en-US" dirty="0" err="1">
                <a:solidFill>
                  <a:schemeClr val="bg1"/>
                </a:solidFill>
              </a:rPr>
              <a:t>Budner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2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488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nistico</dc:creator>
  <cp:lastModifiedBy>joanne nistico</cp:lastModifiedBy>
  <cp:revision>1</cp:revision>
  <dcterms:created xsi:type="dcterms:W3CDTF">2024-08-12T12:50:32Z</dcterms:created>
  <dcterms:modified xsi:type="dcterms:W3CDTF">2024-08-12T22:23:14Z</dcterms:modified>
</cp:coreProperties>
</file>